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 id="259" r:id="rId3"/>
    <p:sldId id="260"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114"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31637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04107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a:t>Клацніть, щоб редагувати стиль зразка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569866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uk-UA"/>
              <a:t>Клацніть, щоб редагувати стиль зразка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uk-UA"/>
              <a:t>Клацніть, щоб відредагувати стилі зразків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43085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503286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89932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4"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733245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687593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3197692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648910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4033211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469555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8A4C0DF7-0E6F-46C1-B707-0E9D88F79FD4}" type="datetimeFigureOut">
              <a:rPr lang="uk-UA" smtClean="0"/>
              <a:t>12.01.2022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18407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7" name="Date Placeholder 2"/>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3"/>
          <p:cNvSpPr>
            <a:spLocks noGrp="1"/>
          </p:cNvSpPr>
          <p:nvPr>
            <p:ph type="ftr" sz="quarter" idx="11"/>
          </p:nvPr>
        </p:nvSpPr>
        <p:spPr/>
        <p:txBody>
          <a:bodyPr/>
          <a:lstStyle/>
          <a:p>
            <a:endParaRPr lang="uk-UA"/>
          </a:p>
        </p:txBody>
      </p:sp>
      <p:sp>
        <p:nvSpPr>
          <p:cNvPr id="6" name="Slide Number Placeholder 4"/>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30183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2"/>
          <p:cNvSpPr>
            <a:spLocks noGrp="1"/>
          </p:cNvSpPr>
          <p:nvPr>
            <p:ph type="ftr" sz="quarter" idx="11"/>
          </p:nvPr>
        </p:nvSpPr>
        <p:spPr/>
        <p:txBody>
          <a:bodyPr/>
          <a:lstStyle/>
          <a:p>
            <a:endParaRPr lang="uk-UA"/>
          </a:p>
        </p:txBody>
      </p:sp>
      <p:sp>
        <p:nvSpPr>
          <p:cNvPr id="6" name="Slide Number Placeholder 3"/>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086318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7"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5" name="Footer Placeholder 5"/>
          <p:cNvSpPr>
            <a:spLocks noGrp="1"/>
          </p:cNvSpPr>
          <p:nvPr>
            <p:ph type="ftr" sz="quarter" idx="11"/>
          </p:nvPr>
        </p:nvSpPr>
        <p:spPr/>
        <p:txBody>
          <a:bodyPr/>
          <a:lstStyle/>
          <a:p>
            <a:endParaRPr lang="uk-UA"/>
          </a:p>
        </p:txBody>
      </p:sp>
      <p:sp>
        <p:nvSpPr>
          <p:cNvPr id="6"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673411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8A4C0DF7-0E6F-46C1-B707-0E9D88F79FD4}" type="datetimeFigureOut">
              <a:rPr lang="uk-UA" smtClean="0"/>
              <a:t>12.01.2022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3474106-1EB9-4AE7-B2AD-CB25566D54A3}" type="slidenum">
              <a:rPr lang="uk-UA" smtClean="0"/>
              <a:t>‹№›</a:t>
            </a:fld>
            <a:endParaRPr lang="uk-UA"/>
          </a:p>
        </p:txBody>
      </p:sp>
    </p:spTree>
    <p:extLst>
      <p:ext uri="{BB962C8B-B14F-4D97-AF65-F5344CB8AC3E}">
        <p14:creationId xmlns:p14="http://schemas.microsoft.com/office/powerpoint/2010/main" val="237916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A4C0DF7-0E6F-46C1-B707-0E9D88F79FD4}" type="datetimeFigureOut">
              <a:rPr lang="uk-UA" smtClean="0"/>
              <a:t>12.01.2022</a:t>
            </a:fld>
            <a:endParaRPr lang="uk-UA"/>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uk-UA"/>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3474106-1EB9-4AE7-B2AD-CB25566D54A3}" type="slidenum">
              <a:rPr lang="uk-UA" smtClean="0"/>
              <a:t>‹№›</a:t>
            </a:fld>
            <a:endParaRPr lang="uk-UA"/>
          </a:p>
        </p:txBody>
      </p:sp>
    </p:spTree>
    <p:extLst>
      <p:ext uri="{BB962C8B-B14F-4D97-AF65-F5344CB8AC3E}">
        <p14:creationId xmlns:p14="http://schemas.microsoft.com/office/powerpoint/2010/main" val="218023187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0" y="650320"/>
            <a:ext cx="9144000" cy="6207679"/>
          </a:xfrm>
        </p:spPr>
        <p:txBody>
          <a:bodyPr>
            <a:noAutofit/>
          </a:bodyPr>
          <a:lstStyle/>
          <a:p>
            <a:r>
              <a:rPr lang="en-US" sz="4400" spc="150" dirty="0">
                <a:latin typeface="Arial" panose="020B0604020202020204" pitchFamily="34" charset="0"/>
                <a:cs typeface="Arial" panose="020B0604020202020204" pitchFamily="34" charset="0"/>
              </a:rPr>
              <a:t>Comfort, comfort my people, says your God.</a:t>
            </a:r>
          </a:p>
          <a:p>
            <a:r>
              <a:rPr lang="ru-RU" sz="4400" spc="150" dirty="0">
                <a:latin typeface="Arial" panose="020B0604020202020204" pitchFamily="34" charset="0"/>
                <a:cs typeface="Arial" panose="020B0604020202020204" pitchFamily="34" charset="0"/>
              </a:rPr>
              <a:t>2 </a:t>
            </a:r>
            <a:r>
              <a:rPr lang="en-US" sz="4400" spc="150" dirty="0">
                <a:latin typeface="Arial" panose="020B0604020202020204" pitchFamily="34" charset="0"/>
                <a:cs typeface="Arial" panose="020B0604020202020204" pitchFamily="34" charset="0"/>
              </a:rPr>
              <a:t>Speak tenderly to Jerusalem, and proclaim to her that her hard service has been completed, that her sin has been paid for, that she has received from the Lord’s hand double for all her sins.</a:t>
            </a:r>
            <a:endParaRPr lang="ru-RU" sz="4400" spc="15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3A43B14-1DA0-4D36-99BD-EDB9C83C5013}"/>
              </a:ext>
            </a:extLst>
          </p:cNvPr>
          <p:cNvSpPr txBox="1"/>
          <p:nvPr/>
        </p:nvSpPr>
        <p:spPr>
          <a:xfrm>
            <a:off x="157294" y="134034"/>
            <a:ext cx="4592972" cy="646331"/>
          </a:xfrm>
          <a:prstGeom prst="rect">
            <a:avLst/>
          </a:prstGeom>
          <a:noFill/>
        </p:spPr>
        <p:txBody>
          <a:bodyPr wrap="square">
            <a:spAutoFit/>
          </a:bodyPr>
          <a:lstStyle/>
          <a:p>
            <a:r>
              <a:rPr lang="en-US" sz="3600" b="1" dirty="0">
                <a:latin typeface="Arial" panose="020B0604020202020204" pitchFamily="34" charset="0"/>
                <a:cs typeface="Arial" panose="020B0604020202020204" pitchFamily="34" charset="0"/>
              </a:rPr>
              <a:t>Isaiah</a:t>
            </a:r>
            <a:r>
              <a:rPr lang="uk-UA" sz="3600" b="1" dirty="0">
                <a:latin typeface="Arial" panose="020B0604020202020204" pitchFamily="34" charset="0"/>
                <a:cs typeface="Arial" panose="020B0604020202020204" pitchFamily="34" charset="0"/>
              </a:rPr>
              <a:t> 40:1-5</a:t>
            </a:r>
          </a:p>
        </p:txBody>
      </p:sp>
    </p:spTree>
    <p:extLst>
      <p:ext uri="{BB962C8B-B14F-4D97-AF65-F5344CB8AC3E}">
        <p14:creationId xmlns:p14="http://schemas.microsoft.com/office/powerpoint/2010/main" val="52162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0" y="180148"/>
            <a:ext cx="9026554" cy="6778520"/>
          </a:xfrm>
        </p:spPr>
        <p:txBody>
          <a:bodyPr>
            <a:noAutofit/>
          </a:bodyPr>
          <a:lstStyle/>
          <a:p>
            <a:r>
              <a:rPr lang="ru-RU" sz="4100" spc="150" dirty="0">
                <a:latin typeface="Arial" panose="020B0604020202020204" pitchFamily="34" charset="0"/>
                <a:cs typeface="Arial" panose="020B0604020202020204" pitchFamily="34" charset="0"/>
              </a:rPr>
              <a:t>3 </a:t>
            </a:r>
            <a:r>
              <a:rPr lang="en-US" sz="4100" spc="150" dirty="0">
                <a:latin typeface="Arial" panose="020B0604020202020204" pitchFamily="34" charset="0"/>
                <a:cs typeface="Arial" panose="020B0604020202020204" pitchFamily="34" charset="0"/>
              </a:rPr>
              <a:t>A voice of one calling: “In the wilderness prepare the way for the Lord make straight in the desert a highway for our God.</a:t>
            </a:r>
          </a:p>
          <a:p>
            <a:r>
              <a:rPr lang="en-US" sz="4100" spc="150" dirty="0">
                <a:latin typeface="Arial" panose="020B0604020202020204" pitchFamily="34" charset="0"/>
                <a:cs typeface="Arial" panose="020B0604020202020204" pitchFamily="34" charset="0"/>
              </a:rPr>
              <a:t>4 Every valley shall be raised up, every mountain and hill made low; the rough ground shall become level, the rugged places a plain.</a:t>
            </a:r>
            <a:endParaRPr lang="ru-RU" sz="4100" spc="1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0688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2BF943-BFBC-4D99-8BD5-5A182D0CB024}"/>
              </a:ext>
            </a:extLst>
          </p:cNvPr>
          <p:cNvSpPr>
            <a:spLocks noGrp="1"/>
          </p:cNvSpPr>
          <p:nvPr>
            <p:ph idx="1"/>
          </p:nvPr>
        </p:nvSpPr>
        <p:spPr>
          <a:xfrm>
            <a:off x="-58723" y="1400961"/>
            <a:ext cx="8890233" cy="4456343"/>
          </a:xfrm>
        </p:spPr>
        <p:txBody>
          <a:bodyPr>
            <a:noAutofit/>
          </a:bodyPr>
          <a:lstStyle/>
          <a:p>
            <a:r>
              <a:rPr lang="ru-RU" sz="4200" spc="150" dirty="0">
                <a:latin typeface="Arial" panose="020B0604020202020204" pitchFamily="34" charset="0"/>
                <a:cs typeface="Arial" panose="020B0604020202020204" pitchFamily="34" charset="0"/>
              </a:rPr>
              <a:t>5 </a:t>
            </a:r>
            <a:r>
              <a:rPr lang="en-US" sz="4200" spc="150" dirty="0">
                <a:latin typeface="Arial" panose="020B0604020202020204" pitchFamily="34" charset="0"/>
                <a:cs typeface="Arial" panose="020B0604020202020204" pitchFamily="34" charset="0"/>
              </a:rPr>
              <a:t>And the glory of the Lord will be revealed, and all people will see it together. For the mouth of the Lord has spoken.”</a:t>
            </a:r>
            <a:endParaRPr lang="ru-RU" sz="4200" spc="1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7131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І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TotalTime>
  <Words>136</Words>
  <Application>Microsoft Office PowerPoint</Application>
  <PresentationFormat>Екран (4:3)</PresentationFormat>
  <Paragraphs>6</Paragraphs>
  <Slides>3</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3</vt:i4>
      </vt:variant>
    </vt:vector>
  </HeadingPairs>
  <TitlesOfParts>
    <vt:vector size="7" baseType="lpstr">
      <vt:lpstr>Arial</vt:lpstr>
      <vt:lpstr>Century Gothic</vt:lpstr>
      <vt:lpstr>Wingdings 3</vt:lpstr>
      <vt:lpstr>Іон</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Dubenchuk Ivanka</dc:creator>
  <cp:lastModifiedBy>Dubenchuk Ivanka</cp:lastModifiedBy>
  <cp:revision>4</cp:revision>
  <dcterms:created xsi:type="dcterms:W3CDTF">2021-12-07T20:43:07Z</dcterms:created>
  <dcterms:modified xsi:type="dcterms:W3CDTF">2022-01-12T19:56:28Z</dcterms:modified>
</cp:coreProperties>
</file>